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5" r:id="rId2"/>
    <p:sldMasterId id="2147483673" r:id="rId3"/>
  </p:sldMasterIdLst>
  <p:sldIdLst>
    <p:sldId id="257" r:id="rId4"/>
    <p:sldId id="258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48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CE51BA-2F2F-C9A3-CBBC-3EABA6701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768A0CF-C219-FB0D-A991-76666E0EFB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09A006-1521-DBBA-D524-E045B0BE01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BE93F-9FF5-4B0C-9A0C-E87B5D3431A5}" type="datetimeFigureOut">
              <a:rPr lang="de-DE" smtClean="0"/>
              <a:t>02.08.2022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B8B5BD2-886B-8C1E-C4F9-D72F6CE07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3EE899C-EB7A-8149-1AB6-D9F30D151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3F0314-29B8-43DF-B989-1A87307539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375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413277-029D-3907-D665-C9C59C3D4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657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5F9016C-D4A8-5723-0D54-1E2D46A449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FF88F3F-AB9B-E52A-74DA-CED431712D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BE93F-9FF5-4B0C-9A0C-E87B5D3431A5}" type="datetimeFigureOut">
              <a:rPr lang="de-DE" smtClean="0"/>
              <a:t>02.08.2022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AD6CF2A-DB7A-6496-9800-D2968613A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F135DD7-A3E8-297F-EE1F-39EB7C012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3F0314-29B8-43DF-B989-1A87307539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2336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84B6C10-6CEC-7503-BAA2-63047C6BAA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079B477-45F6-18A2-4027-D88460F36D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45A9C1F-7EC8-AF5B-EAD3-FFC25C6382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BE93F-9FF5-4B0C-9A0C-E87B5D3431A5}" type="datetimeFigureOut">
              <a:rPr lang="de-DE" smtClean="0"/>
              <a:t>02.08.2022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E6E0B7-BACC-CF5A-F4D5-4870C1FCA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4E64F50-28B4-FF01-ED54-F5AE590E8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3F0314-29B8-43DF-B989-1A87307539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477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B5AEC9-0B1D-7046-131A-9D748CC2D7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041AD28-4821-F7FE-2863-0A417E297A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BCBC5DA-104F-BAEA-5F35-D4C0BB669F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035BEF-7DAF-4B19-B7E3-9E742EC0A8D8}" type="datetimeFigureOut">
              <a:rPr lang="de-DE" smtClean="0"/>
              <a:t>02.08.2022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1861EE-34A5-B795-BD31-A88757FBC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81C2C0-FAEB-3B65-7919-BC7E08279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25A2BF-A9BA-41C8-8F1D-B2C3C22EFAD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4620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98C2CE-C2FD-1982-356E-309E81A96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F2FDA8-F4FF-F42E-9050-808D22AE1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34FBF13-A2F7-A170-F8E5-AD82E476E0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035BEF-7DAF-4B19-B7E3-9E742EC0A8D8}" type="datetimeFigureOut">
              <a:rPr lang="de-DE" smtClean="0"/>
              <a:t>02.08.2022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FCA63BA-2242-DB57-88D5-388627290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D976018-433E-E0B7-58B2-EC752E348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25A2BF-A9BA-41C8-8F1D-B2C3C22EFAD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7730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C60D42-E546-A9F0-809A-34E634CCC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A066163-3D5C-D87D-0C68-3096F38CE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8E6618A-B46D-868C-46B0-D26A3D850C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035BEF-7DAF-4B19-B7E3-9E742EC0A8D8}" type="datetimeFigureOut">
              <a:rPr lang="de-DE" smtClean="0"/>
              <a:t>02.08.2022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6B863D-5147-634A-94E4-40B93D12D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4C18C4-5E92-1FC3-AA9A-BB271C210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25A2BF-A9BA-41C8-8F1D-B2C3C22EFAD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7183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12134F-26B8-635D-B9D0-584307B2B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8B30FCF-828A-7748-E2A3-2F595D4301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1D016FB-3299-0C83-61C4-97ABA9CF69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7C34457-2248-38C1-BCCC-4E810FA1E3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035BEF-7DAF-4B19-B7E3-9E742EC0A8D8}" type="datetimeFigureOut">
              <a:rPr lang="de-DE" smtClean="0"/>
              <a:t>02.08.2022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9C61CDB-1FB4-D202-3763-0D9E36104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F2EEE2E-A34C-2EF6-F4DB-6CD4B4EC3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25A2BF-A9BA-41C8-8F1D-B2C3C22EFAD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2325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2E8B61-8254-83B8-655D-77177D85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59EC760-CEDF-62C3-CE27-D1FF3D893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0A7CF68-437A-866A-9447-7B725CF486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DE216ED-3207-543F-4AFE-E93C98252E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43896D7-88E6-F15B-55E3-812EEA69E5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2BA2C7D-6526-049A-FCA4-5A904D33AE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035BEF-7DAF-4B19-B7E3-9E742EC0A8D8}" type="datetimeFigureOut">
              <a:rPr lang="de-DE" smtClean="0"/>
              <a:t>02.08.2022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82FF2AF-1C99-C3C1-2FBF-86AD28484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4A71F20-5918-9B00-3AF9-1A49F8D7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25A2BF-A9BA-41C8-8F1D-B2C3C22EFAD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70489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BCDF49-2F7E-DE39-6DB0-A3CC8670F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9FD8D62-CC7A-AAD8-15D1-46BAF0707F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035BEF-7DAF-4B19-B7E3-9E742EC0A8D8}" type="datetimeFigureOut">
              <a:rPr lang="de-DE" smtClean="0"/>
              <a:t>02.08.2022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D8F2B8E-C6F9-46DC-3909-759CFEAD1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BDA8BF6-A496-2154-7A88-F07FE2501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25A2BF-A9BA-41C8-8F1D-B2C3C22EFAD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8353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39DA0D6-5036-1B0C-65D0-A9BD5732BF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035BEF-7DAF-4B19-B7E3-9E742EC0A8D8}" type="datetimeFigureOut">
              <a:rPr lang="de-DE" smtClean="0"/>
              <a:t>02.08.2022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5DBB32B-FF32-5190-B69A-F835AEF66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F939D17-4B0A-E8AA-D33E-76DDB4AF6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25A2BF-A9BA-41C8-8F1D-B2C3C22EFAD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77500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E78CCC-4CBD-16CA-4186-C715D1ADD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44A9DD-6812-85B3-74CF-4C2866C48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65611AC-8993-431C-E247-B2330ED30E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855E534-855A-44F9-8E60-0C1C8E2831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035BEF-7DAF-4B19-B7E3-9E742EC0A8D8}" type="datetimeFigureOut">
              <a:rPr lang="de-DE" smtClean="0"/>
              <a:t>02.08.2022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1407F1B-DF3A-E59A-30FE-B710B92B7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6C429E4-870F-1BF1-7E47-A83F3170D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25A2BF-A9BA-41C8-8F1D-B2C3C22EFAD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758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CB001D-6E53-E134-EEDE-BFD282C74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657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A925571-1873-AAB5-DF34-1C831E962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36EDB21-2DEE-0CA9-2094-D90C091E9E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BE93F-9FF5-4B0C-9A0C-E87B5D3431A5}" type="datetimeFigureOut">
              <a:rPr lang="de-DE" smtClean="0"/>
              <a:t>02.08.2022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73ACAC6-32E8-2E8F-34FA-059805B9E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1D1D37-4177-3F23-4704-CBDE3AFB4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3F0314-29B8-43DF-B989-1A87307539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49239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326158-C9CA-1466-1945-CF0E5791D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0256FCD-7F51-69EC-0AD1-BCA7D39F0F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070F7C2-7E8D-6900-CDF6-35719520FA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3F91F75-275B-95C6-97E1-BE9E49C695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035BEF-7DAF-4B19-B7E3-9E742EC0A8D8}" type="datetimeFigureOut">
              <a:rPr lang="de-DE" smtClean="0"/>
              <a:t>02.08.2022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9ABD608-CFBA-1EAE-EF84-F6FAE1502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B5B1FA-F4A5-41D7-B031-E0537A8B1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25A2BF-A9BA-41C8-8F1D-B2C3C22EFAD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21221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49A884-507F-BD24-EDB4-5EEB444D9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8030058-BF03-EDD3-4FF1-F2FB37A326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A00533-5A6A-C05B-0152-3FBD67EC04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035BEF-7DAF-4B19-B7E3-9E742EC0A8D8}" type="datetimeFigureOut">
              <a:rPr lang="de-DE" smtClean="0"/>
              <a:t>02.08.2022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5E13252-7B3F-02EA-23DD-FB1C64DEE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EC88784-789D-CBA6-8410-B898DDE91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25A2BF-A9BA-41C8-8F1D-B2C3C22EFAD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15662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530C41F-94C1-7EF3-A5D1-E7C2519E76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36274E9-1AB8-9BF0-8088-6235273927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539402-E2B8-549B-BBD9-20356D1D17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C035BEF-7DAF-4B19-B7E3-9E742EC0A8D8}" type="datetimeFigureOut">
              <a:rPr lang="de-DE" smtClean="0"/>
              <a:t>02.08.2022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4A85C2-1FED-818D-31C1-5F113EE45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4E452C3-98B9-180B-FD0A-778ED0357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25A2BF-A9BA-41C8-8F1D-B2C3C22EFAD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47580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9F1688-1C24-A43B-BD09-BA8E1DDABB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7D306EF-FB3C-6FAF-441D-C9676B730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EC55B9D-509C-166D-D638-2C56CD592C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5CB339-CBAA-4183-A527-FE0A29FDAFA8}" type="datetimeFigureOut">
              <a:rPr lang="de-DE" smtClean="0"/>
              <a:t>02.08.2022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70C70DA-140D-3811-395D-DEE70DF44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523ED0-2E3E-85B9-D128-6F86B8C72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EFF07A-F8E0-441E-B3C3-6E061FD542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52264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EF57ED-34C4-7C11-911C-548AD943A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F82DCA-DDE5-133E-3D9F-0E6C42CDA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6B11A27-99EB-4A45-FB73-370788D1C6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5CB339-CBAA-4183-A527-FE0A29FDAFA8}" type="datetimeFigureOut">
              <a:rPr lang="de-DE" smtClean="0"/>
              <a:t>02.08.2022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616AADB-D9BD-10A4-F588-3229C1153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5835282-49DD-2445-C572-49C53F75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EFF07A-F8E0-441E-B3C3-6E061FD542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300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BF80EB-B0D6-7860-9478-1C8852E55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7986A87-5856-D933-1235-48469E6E8A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1FF8FF9-C602-B6C1-D051-8CE395EF2F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5CB339-CBAA-4183-A527-FE0A29FDAFA8}" type="datetimeFigureOut">
              <a:rPr lang="de-DE" smtClean="0"/>
              <a:t>02.08.2022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14D4EF-7909-42DA-BC16-C06180538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FBCC6B-BBC2-47B9-359E-843F701D2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EFF07A-F8E0-441E-B3C3-6E061FD542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85724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78248A-3E34-9F49-410A-31E69E48A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1877B81-C4DF-9D3F-7BD8-E7A83DF81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A824F22-5462-5177-705B-BB2935F8A7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9A65C01-AC22-E707-8330-AF0E4A4202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5CB339-CBAA-4183-A527-FE0A29FDAFA8}" type="datetimeFigureOut">
              <a:rPr lang="de-DE" smtClean="0"/>
              <a:t>02.08.2022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B26063D-5E46-5BAF-82EA-5D1619F33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62D8640-7D74-50A5-C489-6E792D4D3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EFF07A-F8E0-441E-B3C3-6E061FD542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57838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9F1D39-EBF3-B0EF-198D-D191018B3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D22E987-53C8-EF17-02C2-BDEBC8B20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13E712-1C33-6A95-EC3F-6FA7A65BE1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3AAC8D0-ECF1-E4F7-84E0-91A05E4360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279A068-0B3D-C0A8-F0C6-2E10CBD1B0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16408C9-3B9C-008A-5DE1-F48E85D7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5CB339-CBAA-4183-A527-FE0A29FDAFA8}" type="datetimeFigureOut">
              <a:rPr lang="de-DE" smtClean="0"/>
              <a:t>02.08.2022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64713D3-792D-5C37-B302-85B4770A3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02727FE-3D39-7F99-4C8A-42A0CAEC9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EFF07A-F8E0-441E-B3C3-6E061FD542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97616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788976-8F1A-B282-7A0D-59DD6DCBF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F7B48BB-E81F-FAA2-F313-45C79E0D50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5CB339-CBAA-4183-A527-FE0A29FDAFA8}" type="datetimeFigureOut">
              <a:rPr lang="de-DE" smtClean="0"/>
              <a:t>02.08.2022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38B6D48-C6D1-5381-0738-04B67F5DF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250BD22-F720-D6B9-E61C-EC91913B4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EFF07A-F8E0-441E-B3C3-6E061FD542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45931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E126457-BA1E-95DC-4FC4-02DF7CAEF2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5CB339-CBAA-4183-A527-FE0A29FDAFA8}" type="datetimeFigureOut">
              <a:rPr lang="de-DE" smtClean="0"/>
              <a:t>02.08.2022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F950F74-07E6-4E97-2FEE-F3535A2A5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DFD1E10-7E3C-218E-C8C0-4B5DB6F59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EFF07A-F8E0-441E-B3C3-6E061FD542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5159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217511-7FFF-BE13-A132-E6E8397A9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D90BFA0-F761-6203-7234-B68BB5749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AD64B21-5B81-03CF-A2FC-3184F16122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BE93F-9FF5-4B0C-9A0C-E87B5D3431A5}" type="datetimeFigureOut">
              <a:rPr lang="de-DE" smtClean="0"/>
              <a:t>02.08.2022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24841A-F7C1-609E-0D4B-C4BF16309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DB3577A-9A51-8F9F-AD75-147C3B944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3F0314-29B8-43DF-B989-1A87307539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18618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9C9D5E-69DA-815A-DAC9-8637D78BE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296B7F-03E1-8D28-BCC6-4CCE4F2EA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72D1A98-4D05-475F-507B-BB1F4ED745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99EB65B-0B2A-3315-B956-778EBCB9E6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5CB339-CBAA-4183-A527-FE0A29FDAFA8}" type="datetimeFigureOut">
              <a:rPr lang="de-DE" smtClean="0"/>
              <a:t>02.08.2022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7F28C9E-5DD7-B96F-9472-3296DAC8B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DB035ED-0EFF-C598-184E-FF70E781A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EFF07A-F8E0-441E-B3C3-6E061FD542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06051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697DA3-9E78-BFF2-F314-6A38C88CB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548D614-B88C-1927-9D19-798F259305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7198442-A0A4-E544-7E3B-31F19AA6D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67F92FC-C270-AB09-F007-B7202BDA68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5CB339-CBAA-4183-A527-FE0A29FDAFA8}" type="datetimeFigureOut">
              <a:rPr lang="de-DE" smtClean="0"/>
              <a:t>02.08.2022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FEF2785-92AE-EE32-0BE7-DC9C113E3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15BD7ED-8D7E-3B7B-14B5-00CC83618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EFF07A-F8E0-441E-B3C3-6E061FD542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69368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B68D5C-D7F9-34E5-4721-16338F506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DC9D8EB-7E91-9FB4-9A5E-E3CD7B8EC6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F0DEA8B-1E26-4583-3B9C-F4F9BFA5BB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5CB339-CBAA-4183-A527-FE0A29FDAFA8}" type="datetimeFigureOut">
              <a:rPr lang="de-DE" smtClean="0"/>
              <a:t>02.08.2022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728B90C-EA6E-D4D0-09D7-F5381AAE4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3C4078-78BB-1C5D-D2B0-323B77F77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EFF07A-F8E0-441E-B3C3-6E061FD542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6460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AB69E3A-18F5-CEF8-83C5-19D1DB2CEC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58DB729-7707-BDC4-5A84-91619C693E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2B07EE9-2756-79A4-2DDA-506B918458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5CB339-CBAA-4183-A527-FE0A29FDAFA8}" type="datetimeFigureOut">
              <a:rPr lang="de-DE" smtClean="0"/>
              <a:t>02.08.2022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AF1378C-1722-4659-2D36-0CF5EDB15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A8CC37A-E2AA-4243-4B76-3AB3C7C06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EFF07A-F8E0-441E-B3C3-6E061FD542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3570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4A7125-C5BA-9393-D31D-83F977333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657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48F25BC-66FF-8B14-E788-ABC25E548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4475E2-6632-B9B9-6CEF-964D24DDC1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2C09F60-7FC0-F0F2-2936-DB81FD8ACC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BE93F-9FF5-4B0C-9A0C-E87B5D3431A5}" type="datetimeFigureOut">
              <a:rPr lang="de-DE" smtClean="0"/>
              <a:t>02.08.2022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BEF0DC3-A7B1-6A83-E4B5-8AF667969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5421CD5-7FA5-AE9C-367F-E9D324A0E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3F0314-29B8-43DF-B989-1A87307539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7189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3D92BF-451D-12A0-26D4-314A346F2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FCDCE9A-22CF-7C24-DA9F-F9C1C82A7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686D343-6F66-076B-37C8-1C9BB30CCD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2202A49-A001-8C05-1879-8B7F621715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0C50855-3F81-9C39-4ED3-2D9D542BA7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BC70253-B3C5-496B-99A6-62736E2CF0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BE93F-9FF5-4B0C-9A0C-E87B5D3431A5}" type="datetimeFigureOut">
              <a:rPr lang="de-DE" smtClean="0"/>
              <a:t>02.08.2022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D8D32E7-08B9-617A-425B-0D90C3810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CC5E1B3-AE48-B448-6934-CB70E2E6B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3F0314-29B8-43DF-B989-1A87307539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397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944C7C-2C1C-30E9-0997-6B087AE36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657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4FF4F95-19F0-BD29-CEAB-FDA639DD4E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BE93F-9FF5-4B0C-9A0C-E87B5D3431A5}" type="datetimeFigureOut">
              <a:rPr lang="de-DE" smtClean="0"/>
              <a:t>02.08.2022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F027385-0968-36F0-2979-5BB1CB6EF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DA47186-015E-5B15-E757-37A053812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3F0314-29B8-43DF-B989-1A87307539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2323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D4AAED9-D7CC-CCBA-BEA0-C7CAB5124A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BE93F-9FF5-4B0C-9A0C-E87B5D3431A5}" type="datetimeFigureOut">
              <a:rPr lang="de-DE" smtClean="0"/>
              <a:t>02.08.2022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8B54017-3B9D-ECAC-3F93-F901E2646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131F5B9-07EF-298E-50D3-6B07E1B23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3F0314-29B8-43DF-B989-1A87307539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7783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05A2E5-634C-91B6-AB36-42088E0F2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AD46C28-9CE5-A9DA-6B27-9FACC607D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5DC7FAD-22BE-68DE-2DD4-5547F6F6BF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12782C3-3E5E-83E3-FDF8-2F2968B522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BE93F-9FF5-4B0C-9A0C-E87B5D3431A5}" type="datetimeFigureOut">
              <a:rPr lang="de-DE" smtClean="0"/>
              <a:t>02.08.2022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86AFB93-5CF7-8717-3179-1EFC6F7E9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FCF14E0-54E1-1A33-F332-3EA9B554D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3F0314-29B8-43DF-B989-1A87307539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9933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EC7E3C-4630-BA62-6743-A350568D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7A7FF90-DFBC-33AA-0B1A-BC71527137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3EE2347-650F-9FB6-66B9-13AC3A897E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771A88C-6008-D275-0A75-283B5BB509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BE93F-9FF5-4B0C-9A0C-E87B5D3431A5}" type="datetimeFigureOut">
              <a:rPr lang="de-DE" smtClean="0"/>
              <a:t>02.08.2022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146DA75-C0B7-E362-F1AE-C01D2CCD5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8ADB7D4-01E2-44BC-D662-2870A87EC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3F0314-29B8-43DF-B989-1A873075399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4649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5B1BF10C-0A47-3FBE-7569-C89B27506A1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873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F2378C1C-90B6-78F2-74AD-8D9C21BAD03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394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D8ECD40B-87DD-877F-02F3-72D818A298E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657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F4E89C7A-1279-1CFD-EC21-19F276AB59D5}"/>
              </a:ext>
            </a:extLst>
          </p:cNvPr>
          <p:cNvSpPr txBox="1"/>
          <p:nvPr/>
        </p:nvSpPr>
        <p:spPr>
          <a:xfrm>
            <a:off x="0" y="1264596"/>
            <a:ext cx="12191999" cy="461665"/>
          </a:xfrm>
          <a:prstGeom prst="rect">
            <a:avLst/>
          </a:prstGeom>
          <a:noFill/>
        </p:spPr>
        <p:txBody>
          <a:bodyPr wrap="square" lIns="324000" rIns="324000" rtlCol="0">
            <a:spAutoFit/>
          </a:bodyPr>
          <a:lstStyle/>
          <a:p>
            <a:r>
              <a:rPr lang="de-DE" sz="2400" b="1" dirty="0">
                <a:solidFill>
                  <a:srgbClr val="054891"/>
                </a:solidFill>
                <a:latin typeface="Helvetica" pitchFamily="2" charset="0"/>
              </a:rPr>
              <a:t>Ich bin eine Überschrift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E45FA28-CEBE-05C3-B72A-80D91D047E2C}"/>
              </a:ext>
            </a:extLst>
          </p:cNvPr>
          <p:cNvSpPr txBox="1"/>
          <p:nvPr/>
        </p:nvSpPr>
        <p:spPr>
          <a:xfrm>
            <a:off x="-1" y="1898909"/>
            <a:ext cx="12191999" cy="3871696"/>
          </a:xfrm>
          <a:prstGeom prst="rect">
            <a:avLst/>
          </a:prstGeom>
          <a:noFill/>
        </p:spPr>
        <p:txBody>
          <a:bodyPr wrap="square" lIns="324000" rIns="324000" rtlCol="0">
            <a:noAutofit/>
          </a:bodyPr>
          <a:lstStyle/>
          <a:p>
            <a:r>
              <a:rPr lang="de-DE" dirty="0">
                <a:solidFill>
                  <a:srgbClr val="054891"/>
                </a:solidFill>
                <a:latin typeface="Helvetica" pitchFamily="2" charset="0"/>
              </a:rPr>
              <a:t>Ich bin ein Textfeld mit </a:t>
            </a:r>
            <a:r>
              <a:rPr lang="de-DE" dirty="0" err="1">
                <a:solidFill>
                  <a:srgbClr val="054891"/>
                </a:solidFill>
                <a:latin typeface="Helvetica" pitchFamily="2" charset="0"/>
              </a:rPr>
              <a:t>Lorem</a:t>
            </a:r>
            <a:r>
              <a:rPr lang="de-DE" dirty="0">
                <a:solidFill>
                  <a:srgbClr val="054891"/>
                </a:solidFill>
                <a:latin typeface="Helvetica" pitchFamily="2" charset="0"/>
              </a:rPr>
              <a:t> Ipsum Text.</a:t>
            </a:r>
          </a:p>
        </p:txBody>
      </p:sp>
    </p:spTree>
    <p:extLst>
      <p:ext uri="{BB962C8B-B14F-4D97-AF65-F5344CB8AC3E}">
        <p14:creationId xmlns:p14="http://schemas.microsoft.com/office/powerpoint/2010/main" val="4182107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764C27B-F4FC-8841-28D0-F5C4C557077C}"/>
              </a:ext>
            </a:extLst>
          </p:cNvPr>
          <p:cNvSpPr txBox="1"/>
          <p:nvPr/>
        </p:nvSpPr>
        <p:spPr>
          <a:xfrm>
            <a:off x="0" y="1264596"/>
            <a:ext cx="12191999" cy="461665"/>
          </a:xfrm>
          <a:prstGeom prst="rect">
            <a:avLst/>
          </a:prstGeom>
          <a:noFill/>
        </p:spPr>
        <p:txBody>
          <a:bodyPr wrap="square" lIns="324000" rIns="324000" rtlCol="0">
            <a:spAutoFit/>
          </a:bodyPr>
          <a:lstStyle/>
          <a:p>
            <a:r>
              <a:rPr lang="de-DE" sz="2400" b="1" dirty="0">
                <a:solidFill>
                  <a:srgbClr val="054891"/>
                </a:solidFill>
                <a:latin typeface="Helvetica" pitchFamily="2" charset="0"/>
              </a:rPr>
              <a:t>Ich bin eine Überschrift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62C4C7E-F93C-ACEB-D4CC-025C7D77B1F4}"/>
              </a:ext>
            </a:extLst>
          </p:cNvPr>
          <p:cNvSpPr txBox="1"/>
          <p:nvPr/>
        </p:nvSpPr>
        <p:spPr>
          <a:xfrm>
            <a:off x="-1" y="1898909"/>
            <a:ext cx="12191999" cy="3871696"/>
          </a:xfrm>
          <a:prstGeom prst="rect">
            <a:avLst/>
          </a:prstGeom>
          <a:noFill/>
        </p:spPr>
        <p:txBody>
          <a:bodyPr wrap="square" lIns="324000" rIns="324000" rtlCol="0">
            <a:noAutofit/>
          </a:bodyPr>
          <a:lstStyle/>
          <a:p>
            <a:r>
              <a:rPr lang="de-DE" dirty="0">
                <a:solidFill>
                  <a:srgbClr val="054891"/>
                </a:solidFill>
                <a:latin typeface="Helvetica" pitchFamily="2" charset="0"/>
              </a:rPr>
              <a:t>Ich bin ein Textfeld mit </a:t>
            </a:r>
            <a:r>
              <a:rPr lang="de-DE" dirty="0" err="1">
                <a:solidFill>
                  <a:srgbClr val="054891"/>
                </a:solidFill>
                <a:latin typeface="Helvetica" pitchFamily="2" charset="0"/>
              </a:rPr>
              <a:t>Lorem</a:t>
            </a:r>
            <a:r>
              <a:rPr lang="de-DE" dirty="0">
                <a:solidFill>
                  <a:srgbClr val="054891"/>
                </a:solidFill>
                <a:latin typeface="Helvetica" pitchFamily="2" charset="0"/>
              </a:rPr>
              <a:t> Ipsum Text.</a:t>
            </a:r>
          </a:p>
        </p:txBody>
      </p:sp>
    </p:spTree>
    <p:extLst>
      <p:ext uri="{BB962C8B-B14F-4D97-AF65-F5344CB8AC3E}">
        <p14:creationId xmlns:p14="http://schemas.microsoft.com/office/powerpoint/2010/main" val="3692169646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</Words>
  <Application>Microsoft Office PowerPoint</Application>
  <PresentationFormat>Breitbild</PresentationFormat>
  <Paragraphs>4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Helvetica</vt:lpstr>
      <vt:lpstr>Benutzerdefiniertes Design</vt:lpstr>
      <vt:lpstr>2_Benutzerdefiniertes Design</vt:lpstr>
      <vt:lpstr>1_Benutzerdefiniertes Design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Josephine Heidrich</dc:creator>
  <cp:lastModifiedBy>Josephine Heidrich</cp:lastModifiedBy>
  <cp:revision>6</cp:revision>
  <dcterms:created xsi:type="dcterms:W3CDTF">2022-07-01T11:10:15Z</dcterms:created>
  <dcterms:modified xsi:type="dcterms:W3CDTF">2022-08-02T08:37:06Z</dcterms:modified>
</cp:coreProperties>
</file>